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5">
  <p:sldMasterIdLst>
    <p:sldMasterId id="2147484802" r:id="rId1"/>
    <p:sldMasterId id="2147488579" r:id="rId2"/>
  </p:sldMasterIdLst>
  <p:notesMasterIdLst>
    <p:notesMasterId r:id="rId6"/>
  </p:notesMasterIdLst>
  <p:handoutMasterIdLst>
    <p:handoutMasterId r:id="rId7"/>
  </p:handoutMasterIdLst>
  <p:sldIdLst>
    <p:sldId id="1908" r:id="rId3"/>
    <p:sldId id="1947" r:id="rId4"/>
    <p:sldId id="2041" r:id="rId5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华文中宋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华文中宋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华文中宋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华文中宋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华文中宋" panose="02010600040101010101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华文中宋" panose="02010600040101010101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华文中宋" panose="02010600040101010101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华文中宋" panose="02010600040101010101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华文中宋" panose="0201060004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E0E0E0"/>
    <a:srgbClr val="FF33CC"/>
    <a:srgbClr val="000066"/>
    <a:srgbClr val="FF5050"/>
    <a:srgbClr val="FF9933"/>
    <a:srgbClr val="00CC00"/>
    <a:srgbClr val="0066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2" autoAdjust="0"/>
    <p:restoredTop sz="96638" autoAdjust="0"/>
  </p:normalViewPr>
  <p:slideViewPr>
    <p:cSldViewPr snapToGrid="0">
      <p:cViewPr varScale="1">
        <p:scale>
          <a:sx n="103" d="100"/>
          <a:sy n="103" d="100"/>
        </p:scale>
        <p:origin x="69" y="5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38" y="78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81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81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3296944-20A7-4836-BDD2-2549774C9FE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47826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Garamond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3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Garamond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030C07EF-001C-49AA-AA6D-5FF065BADE37}" type="datetimeFigureOut">
              <a:rPr lang="zh-CN" altLang="en-US"/>
              <a:pPr>
                <a:defRPr/>
              </a:pPr>
              <a:t>2024/4/23</a:t>
            </a:fld>
            <a:endParaRPr lang="en-US" altLang="zh-CN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93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Garamond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3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anose="02020404030301010803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A98F950A-CFDC-4C06-AC52-9E18C3DAFF8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97789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7156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949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74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/>
        </p:nvSpPr>
        <p:spPr>
          <a:xfrm>
            <a:off x="0" y="6657802"/>
            <a:ext cx="12192000" cy="200199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 dirty="0">
              <a:ea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6884C3A-523C-4A28-8E2E-2A35266D7CE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81590" y="51716"/>
            <a:ext cx="575988" cy="602000"/>
          </a:xfrm>
          <a:prstGeom prst="rect">
            <a:avLst/>
          </a:prstGeom>
        </p:spPr>
      </p:pic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2393E210-66FC-40D3-B465-AFD242A1CF27}"/>
              </a:ext>
            </a:extLst>
          </p:cNvPr>
          <p:cNvCxnSpPr/>
          <p:nvPr userDrawn="1"/>
        </p:nvCxnSpPr>
        <p:spPr>
          <a:xfrm>
            <a:off x="0" y="808691"/>
            <a:ext cx="12211050" cy="0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40000" dist="20000" dir="5400000" rotWithShape="0">
              <a:schemeClr val="tx2">
                <a:lumMod val="60000"/>
                <a:lumOff val="40000"/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图片 5">
            <a:extLst>
              <a:ext uri="{FF2B5EF4-FFF2-40B4-BE49-F238E27FC236}">
                <a16:creationId xmlns:a16="http://schemas.microsoft.com/office/drawing/2014/main" id="{1CC98EA2-6615-49C8-8E28-5395CE58E18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51" y="51716"/>
            <a:ext cx="747639" cy="6829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580" r:id="rId1"/>
    <p:sldLayoutId id="214748858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  <a:ea typeface="宋体" pitchFamily="2" charset="-122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  <a:ea typeface="宋体" pitchFamily="2" charset="-122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  <a:ea typeface="宋体" pitchFamily="2" charset="-122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  <a:ea typeface="宋体" pitchFamily="2" charset="-122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  <a:ea typeface="宋体" pitchFamily="2" charset="-122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537" indent="-228594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726" indent="-228594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8914" indent="-228594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103" indent="-228594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858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18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377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566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7013" indent="-227013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6">
            <a:extLst>
              <a:ext uri="{FF2B5EF4-FFF2-40B4-BE49-F238E27FC236}">
                <a16:creationId xmlns:a16="http://schemas.microsoft.com/office/drawing/2014/main" id="{459ED460-21D4-45B6-A087-FC3577F6059E}"/>
              </a:ext>
            </a:extLst>
          </p:cNvPr>
          <p:cNvSpPr txBox="1"/>
          <p:nvPr/>
        </p:nvSpPr>
        <p:spPr>
          <a:xfrm>
            <a:off x="2649029" y="4011517"/>
            <a:ext cx="6333783" cy="18999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zh-CN" altLang="en-US" sz="2800" b="1" kern="0" dirty="0">
                <a:ea typeface="黑体" panose="02010609060101010101" pitchFamily="49" charset="-122"/>
                <a:cs typeface="Arial" panose="020B0604020202020204" pitchFamily="34" charset="0"/>
                <a:sym typeface="黑体" pitchFamily="49" charset="-122"/>
              </a:rPr>
              <a:t>姓名</a:t>
            </a:r>
            <a:endParaRPr lang="en-US" altLang="zh-CN" sz="2800" b="1" kern="0" dirty="0">
              <a:ea typeface="黑体" panose="02010609060101010101" pitchFamily="49" charset="-122"/>
              <a:cs typeface="Arial" panose="020B0604020202020204" pitchFamily="34" charset="0"/>
              <a:sym typeface="黑体" pitchFamily="49" charset="-122"/>
            </a:endParaRPr>
          </a:p>
          <a:p>
            <a:pPr algn="ctr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zh-CN" altLang="en-US" sz="2800" b="1" kern="0" dirty="0">
                <a:ea typeface="黑体" panose="02010609060101010101" pitchFamily="49" charset="-122"/>
                <a:cs typeface="Arial" panose="020B0604020202020204" pitchFamily="34" charset="0"/>
                <a:sym typeface="黑体" pitchFamily="49" charset="-122"/>
              </a:rPr>
              <a:t>所属单位</a:t>
            </a:r>
            <a:endParaRPr lang="en-US" altLang="zh-CN" sz="2800" b="1" kern="0" dirty="0">
              <a:ea typeface="黑体" panose="02010609060101010101" pitchFamily="49" charset="-122"/>
              <a:cs typeface="Arial" panose="020B0604020202020204" pitchFamily="34" charset="0"/>
              <a:sym typeface="黑体" pitchFamily="49" charset="-122"/>
            </a:endParaRPr>
          </a:p>
          <a:p>
            <a:pPr algn="ctr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zh-CN" sz="2800" b="1" kern="0" dirty="0">
                <a:solidFill>
                  <a:srgbClr val="0000CC"/>
                </a:solidFill>
                <a:ea typeface="黑体" panose="02010609060101010101" pitchFamily="49" charset="-122"/>
                <a:cs typeface="Arial" panose="020B0604020202020204" pitchFamily="34" charset="0"/>
                <a:sym typeface="黑体" pitchFamily="49" charset="-122"/>
              </a:rPr>
              <a:t>2024</a:t>
            </a:r>
            <a:r>
              <a:rPr lang="zh-CN" altLang="en-US" sz="2800" b="1" kern="0" dirty="0">
                <a:solidFill>
                  <a:srgbClr val="0000CC"/>
                </a:solidFill>
                <a:ea typeface="黑体" panose="02010609060101010101" pitchFamily="49" charset="-122"/>
                <a:cs typeface="Arial" panose="020B0604020202020204" pitchFamily="34" charset="0"/>
                <a:sym typeface="黑体" pitchFamily="49" charset="-122"/>
              </a:rPr>
              <a:t>年</a:t>
            </a:r>
            <a:r>
              <a:rPr lang="en-US" altLang="zh-CN" sz="2800" b="1" kern="0" dirty="0">
                <a:solidFill>
                  <a:srgbClr val="0000CC"/>
                </a:solidFill>
                <a:ea typeface="黑体" panose="02010609060101010101" pitchFamily="49" charset="-122"/>
                <a:cs typeface="Arial" panose="020B0604020202020204" pitchFamily="34" charset="0"/>
                <a:sym typeface="黑体" pitchFamily="49" charset="-122"/>
              </a:rPr>
              <a:t>7</a:t>
            </a:r>
            <a:r>
              <a:rPr lang="zh-CN" altLang="en-US" sz="2800" b="1" kern="0" dirty="0">
                <a:solidFill>
                  <a:srgbClr val="0000CC"/>
                </a:solidFill>
                <a:ea typeface="黑体" panose="02010609060101010101" pitchFamily="49" charset="-122"/>
                <a:cs typeface="Arial" panose="020B0604020202020204" pitchFamily="34" charset="0"/>
                <a:sym typeface="黑体" pitchFamily="49" charset="-122"/>
              </a:rPr>
              <a:t>月  山东</a:t>
            </a:r>
            <a:r>
              <a:rPr lang="en-US" altLang="zh-CN" sz="2800" b="1" kern="0" dirty="0">
                <a:solidFill>
                  <a:srgbClr val="0000CC"/>
                </a:solidFill>
                <a:ea typeface="黑体" panose="02010609060101010101" pitchFamily="49" charset="-122"/>
                <a:cs typeface="Arial" panose="020B0604020202020204" pitchFamily="34" charset="0"/>
                <a:sym typeface="黑体" pitchFamily="49" charset="-122"/>
              </a:rPr>
              <a:t>.</a:t>
            </a:r>
            <a:r>
              <a:rPr lang="zh-CN" altLang="en-US" sz="2800" b="1" kern="0" dirty="0">
                <a:solidFill>
                  <a:srgbClr val="0000CC"/>
                </a:solidFill>
                <a:ea typeface="黑体" panose="02010609060101010101" pitchFamily="49" charset="-122"/>
                <a:cs typeface="Arial" panose="020B0604020202020204" pitchFamily="34" charset="0"/>
                <a:sym typeface="黑体" pitchFamily="49" charset="-122"/>
              </a:rPr>
              <a:t>青岛</a:t>
            </a:r>
            <a:endParaRPr lang="en-US" altLang="zh-CN" sz="2800" b="1" kern="0" dirty="0">
              <a:solidFill>
                <a:srgbClr val="0000CC"/>
              </a:solidFill>
              <a:ea typeface="黑体" panose="02010609060101010101" pitchFamily="49" charset="-122"/>
              <a:cs typeface="Arial" panose="020B0604020202020204" pitchFamily="34" charset="0"/>
              <a:sym typeface="黑体" pitchFamily="49" charset="-122"/>
            </a:endParaRPr>
          </a:p>
        </p:txBody>
      </p: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B11724A0-DDD8-4B64-9321-83467BBE2B6C}"/>
              </a:ext>
            </a:extLst>
          </p:cNvPr>
          <p:cNvCxnSpPr/>
          <p:nvPr/>
        </p:nvCxnSpPr>
        <p:spPr>
          <a:xfrm>
            <a:off x="-19050" y="3379437"/>
            <a:ext cx="12211050" cy="0"/>
          </a:xfrm>
          <a:prstGeom prst="line">
            <a:avLst/>
          </a:prstGeom>
          <a:ln w="57150">
            <a:solidFill>
              <a:srgbClr val="C00000"/>
            </a:solidFill>
          </a:ln>
          <a:effectLst>
            <a:outerShdw blurRad="40000" dist="20000" dir="5400000" rotWithShape="0">
              <a:schemeClr val="tx2">
                <a:lumMod val="60000"/>
                <a:lumOff val="40000"/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D8F4BEB5-CD62-4E8C-B330-C84953248007}"/>
              </a:ext>
            </a:extLst>
          </p:cNvPr>
          <p:cNvSpPr txBox="1"/>
          <p:nvPr/>
        </p:nvSpPr>
        <p:spPr>
          <a:xfrm>
            <a:off x="1103214" y="350385"/>
            <a:ext cx="10074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0070C0"/>
                </a:solidFill>
              </a:rPr>
              <a:t>第二届全国油气藏出砂控制与开采完井技术研讨会</a:t>
            </a:r>
            <a:endParaRPr lang="en-US" altLang="zh-CN" dirty="0">
              <a:solidFill>
                <a:srgbClr val="0070C0"/>
              </a:solidFill>
            </a:endParaRPr>
          </a:p>
          <a:p>
            <a:r>
              <a:rPr lang="en-US" altLang="zh-CN" sz="1600" dirty="0">
                <a:solidFill>
                  <a:srgbClr val="0070C0"/>
                </a:solidFill>
              </a:rPr>
              <a:t>The 2nd Conference on Solid Control and Productional Well Completion Technology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F29FF0D-4F54-41F0-9E97-94E79C9800E4}"/>
              </a:ext>
            </a:extLst>
          </p:cNvPr>
          <p:cNvSpPr txBox="1"/>
          <p:nvPr/>
        </p:nvSpPr>
        <p:spPr>
          <a:xfrm>
            <a:off x="1433319" y="1628795"/>
            <a:ext cx="8840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报告题目，在合适位置增加单位</a:t>
            </a:r>
            <a:r>
              <a:rPr lang="en-US" altLang="zh-CN" sz="40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Logo</a:t>
            </a:r>
            <a:endParaRPr lang="zh-CN" altLang="en-US" sz="4000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C6ED4CE-4C25-4817-999D-6F02AC036A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19" y="283347"/>
            <a:ext cx="854295" cy="7804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>
            <a:extLst>
              <a:ext uri="{FF2B5EF4-FFF2-40B4-BE49-F238E27FC236}">
                <a16:creationId xmlns:a16="http://schemas.microsoft.com/office/drawing/2014/main" id="{1E7BD830-3688-4E42-A1BE-61006802AFA1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617526" y="132316"/>
            <a:ext cx="774078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lvl="0" eaLnBrk="1" hangingPunct="1">
              <a:defRPr/>
            </a:pPr>
            <a:r>
              <a:rPr lang="zh-CN" alt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标题</a:t>
            </a:r>
            <a:endParaRPr lang="zh-CN" altLang="en-US" sz="32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BD9F6EC0-75F2-40D4-8D9D-E45E857DAE84}"/>
              </a:ext>
            </a:extLst>
          </p:cNvPr>
          <p:cNvSpPr txBox="1"/>
          <p:nvPr/>
        </p:nvSpPr>
        <p:spPr>
          <a:xfrm>
            <a:off x="457200" y="1128839"/>
            <a:ext cx="8767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</a:rPr>
              <a:t>通过“幻灯片母版”编辑更换</a:t>
            </a:r>
            <a:r>
              <a:rPr lang="en-US" altLang="zh-CN" sz="3600" dirty="0">
                <a:solidFill>
                  <a:srgbClr val="FF0000"/>
                </a:solidFill>
              </a:rPr>
              <a:t>Logo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cxnSp>
        <p:nvCxnSpPr>
          <p:cNvPr id="4" name="直接箭头连接符 3">
            <a:extLst>
              <a:ext uri="{FF2B5EF4-FFF2-40B4-BE49-F238E27FC236}">
                <a16:creationId xmlns:a16="http://schemas.microsoft.com/office/drawing/2014/main" id="{6B367D10-97DC-4D59-B93B-C48181140AEE}"/>
              </a:ext>
            </a:extLst>
          </p:cNvPr>
          <p:cNvCxnSpPr/>
          <p:nvPr/>
        </p:nvCxnSpPr>
        <p:spPr>
          <a:xfrm>
            <a:off x="1351370" y="645854"/>
            <a:ext cx="182071" cy="4263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7409580"/>
      </p:ext>
    </p:extLst>
  </p:cSld>
  <p:clrMapOvr>
    <a:masterClrMapping/>
  </p:clrMapOvr>
</p:sld>
</file>

<file path=ppt/theme/theme1.xml><?xml version="1.0" encoding="utf-8"?>
<a:theme xmlns:a="http://schemas.openxmlformats.org/drawingml/2006/main" name="3_Stream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3_Stream">
      <a:majorFont>
        <a:latin typeface="Garamond"/>
        <a:ea typeface="宋体"/>
        <a:cs typeface=""/>
      </a:majorFont>
      <a:minorFont>
        <a:latin typeface="Garamond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tream 10">
        <a:dk1>
          <a:srgbClr val="4B2500"/>
        </a:dk1>
        <a:lt1>
          <a:srgbClr val="D5DEC8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E7ECE0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tream 11">
        <a:dk1>
          <a:srgbClr val="4B2500"/>
        </a:dk1>
        <a:lt1>
          <a:srgbClr val="359345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AEC8B0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tream 12">
        <a:dk1>
          <a:srgbClr val="4B2500"/>
        </a:dk1>
        <a:lt1>
          <a:srgbClr val="F1E8DB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7F2EA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tream 13">
        <a:dk1>
          <a:srgbClr val="4B2500"/>
        </a:dk1>
        <a:lt1>
          <a:srgbClr val="F1E8DB"/>
        </a:lt1>
        <a:dk2>
          <a:srgbClr val="A69564"/>
        </a:dk2>
        <a:lt2>
          <a:srgbClr val="D2EEB0"/>
        </a:lt2>
        <a:accent1>
          <a:srgbClr val="FFFFE3"/>
        </a:accent1>
        <a:accent2>
          <a:srgbClr val="BFBFA7"/>
        </a:accent2>
        <a:accent3>
          <a:srgbClr val="F7F2EA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tream 14">
        <a:dk1>
          <a:srgbClr val="4B2500"/>
        </a:dk1>
        <a:lt1>
          <a:srgbClr val="F1E8DB"/>
        </a:lt1>
        <a:dk2>
          <a:srgbClr val="A69564"/>
        </a:dk2>
        <a:lt2>
          <a:srgbClr val="9DDA54"/>
        </a:lt2>
        <a:accent1>
          <a:srgbClr val="FFFFE3"/>
        </a:accent1>
        <a:accent2>
          <a:srgbClr val="BFBFA7"/>
        </a:accent2>
        <a:accent3>
          <a:srgbClr val="F7F2EA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tream 15">
        <a:dk1>
          <a:srgbClr val="4B2500"/>
        </a:dk1>
        <a:lt1>
          <a:srgbClr val="F1E8DB"/>
        </a:lt1>
        <a:dk2>
          <a:srgbClr val="A69564"/>
        </a:dk2>
        <a:lt2>
          <a:srgbClr val="ABDF6D"/>
        </a:lt2>
        <a:accent1>
          <a:srgbClr val="FFFFE3"/>
        </a:accent1>
        <a:accent2>
          <a:srgbClr val="BFBFA7"/>
        </a:accent2>
        <a:accent3>
          <a:srgbClr val="F7F2EA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tream 16">
        <a:dk1>
          <a:srgbClr val="4B2500"/>
        </a:dk1>
        <a:lt1>
          <a:srgbClr val="F1E8DB"/>
        </a:lt1>
        <a:dk2>
          <a:srgbClr val="2903A3"/>
        </a:dk2>
        <a:lt2>
          <a:srgbClr val="ABDF6D"/>
        </a:lt2>
        <a:accent1>
          <a:srgbClr val="FFFFE3"/>
        </a:accent1>
        <a:accent2>
          <a:srgbClr val="BFBFA7"/>
        </a:accent2>
        <a:accent3>
          <a:srgbClr val="F7F2EA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28549</TotalTime>
  <Words>49</Words>
  <Application>Microsoft Office PowerPoint</Application>
  <PresentationFormat>宽屏</PresentationFormat>
  <Paragraphs>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15" baseType="lpstr">
      <vt:lpstr>黑体</vt:lpstr>
      <vt:lpstr>华文中宋</vt:lpstr>
      <vt:lpstr>宋体</vt:lpstr>
      <vt:lpstr>微软雅黑</vt:lpstr>
      <vt:lpstr>Arial</vt:lpstr>
      <vt:lpstr>Calibri</vt:lpstr>
      <vt:lpstr>Calibri Light</vt:lpstr>
      <vt:lpstr>Garamond</vt:lpstr>
      <vt:lpstr>Times New Roman</vt:lpstr>
      <vt:lpstr>Wingdings</vt:lpstr>
      <vt:lpstr>3_Stream</vt:lpstr>
      <vt:lpstr>自定义设计方案</vt:lpstr>
      <vt:lpstr>PowerPoint 演示文稿</vt:lpstr>
      <vt:lpstr>PowerPoint 演示文稿</vt:lpstr>
      <vt:lpstr>PowerPoint 演示文稿</vt:lpstr>
    </vt:vector>
  </TitlesOfParts>
  <Company>石油大学(华东)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董长银</dc:creator>
  <cp:lastModifiedBy>Changyin Dong</cp:lastModifiedBy>
  <cp:revision>2795</cp:revision>
  <dcterms:created xsi:type="dcterms:W3CDTF">2003-11-14T12:19:50Z</dcterms:created>
  <dcterms:modified xsi:type="dcterms:W3CDTF">2024-04-22T23:13:23Z</dcterms:modified>
</cp:coreProperties>
</file>